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80" r:id="rId4"/>
    <p:sldId id="297" r:id="rId5"/>
    <p:sldId id="300" r:id="rId6"/>
    <p:sldId id="304" r:id="rId7"/>
    <p:sldId id="315" r:id="rId8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62" y="62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83" y="700"/>
            <a:ext cx="7560000" cy="1069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52639" y="59227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92599" y="5994772"/>
            <a:ext cx="345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модели станков, образцы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нестандартного оборудования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0551" y="6930876"/>
            <a:ext cx="36114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Галиев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Магсум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Максудович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творчества города Азнакаево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83" y="700"/>
            <a:ext cx="7560000" cy="1069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52639" y="59227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92599" y="5994772"/>
            <a:ext cx="345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Спортивно-технические модели самолетов, ракет, автомобилей, судов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8503" y="6930876"/>
            <a:ext cx="4536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Гюзелия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Минсалиховна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«Центр детского творчества 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Азнакаево» </a:t>
            </a:r>
          </a:p>
        </p:txBody>
      </p:sp>
    </p:spTree>
    <p:extLst>
      <p:ext uri="{BB962C8B-B14F-4D97-AF65-F5344CB8AC3E}">
        <p14:creationId xmlns:p14="http://schemas.microsoft.com/office/powerpoint/2010/main" val="426402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rcRect r="1011"/>
          <a:stretch>
            <a:fillRect/>
          </a:stretch>
        </p:blipFill>
        <p:spPr>
          <a:xfrm>
            <a:off x="68077" y="700"/>
            <a:ext cx="7456970" cy="1069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9127" y="6977632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Хазеев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Риф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Замалетдинович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0591" y="5989642"/>
            <a:ext cx="3816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Макеты оборудования кабинетов, оборудование для учебных мастерских и творческих объединений, инструменты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9127" y="7308567"/>
            <a:ext cx="3577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«Центр детского творчества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Азнакаево» </a:t>
            </a:r>
          </a:p>
        </p:txBody>
      </p:sp>
    </p:spTree>
    <p:extLst>
      <p:ext uri="{BB962C8B-B14F-4D97-AF65-F5344CB8AC3E}">
        <p14:creationId xmlns:p14="http://schemas.microsoft.com/office/powerpoint/2010/main" val="245212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" y="1400"/>
            <a:ext cx="7560000" cy="1069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0591" y="592276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Радиоэлектроника, вычислительная 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техника, электроавтоматика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4487" y="6930876"/>
            <a:ext cx="4320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 Рустам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Рашитович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«Центр детского творчества города Азнакаево» </a:t>
            </a:r>
          </a:p>
        </p:txBody>
      </p:sp>
    </p:spTree>
    <p:extLst>
      <p:ext uri="{BB962C8B-B14F-4D97-AF65-F5344CB8AC3E}">
        <p14:creationId xmlns:p14="http://schemas.microsoft.com/office/powerpoint/2010/main" val="45257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83" y="700"/>
            <a:ext cx="7560000" cy="1069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52639" y="59227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76575" y="5994772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Изделия из дерева, мебель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8503" y="6930876"/>
            <a:ext cx="4536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Усманов Айдар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Шагалиевич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«Центр детского творчества города Азнакаево» </a:t>
            </a:r>
          </a:p>
        </p:txBody>
      </p:sp>
    </p:spTree>
    <p:extLst>
      <p:ext uri="{BB962C8B-B14F-4D97-AF65-F5344CB8AC3E}">
        <p14:creationId xmlns:p14="http://schemas.microsoft.com/office/powerpoint/2010/main" val="139098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" y="1400"/>
            <a:ext cx="7560000" cy="1069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0591" y="5922764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Изделия из дерева, мебель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4487" y="6930876"/>
            <a:ext cx="4320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Ключников Сергей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орисович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 ДО «Центр детского творчества города Азнакаево» </a:t>
            </a:r>
          </a:p>
        </p:txBody>
      </p:sp>
    </p:spTree>
    <p:extLst>
      <p:ext uri="{BB962C8B-B14F-4D97-AF65-F5344CB8AC3E}">
        <p14:creationId xmlns:p14="http://schemas.microsoft.com/office/powerpoint/2010/main" val="327387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rcRect t="3762" b="3633"/>
          <a:stretch>
            <a:fillRect/>
          </a:stretch>
        </p:blipFill>
        <p:spPr>
          <a:xfrm>
            <a:off x="0" y="-11150"/>
            <a:ext cx="7560000" cy="5000660"/>
          </a:xfrm>
          <a:prstGeom prst="rect">
            <a:avLst/>
          </a:prstGeo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 cstate="print"/>
          <a:srcRect t="3762" b="3633"/>
          <a:stretch>
            <a:fillRect/>
          </a:stretch>
        </p:blipFill>
        <p:spPr>
          <a:xfrm>
            <a:off x="0" y="5632452"/>
            <a:ext cx="7560000" cy="50006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0311" y="253838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Кострову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Р.В.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 ЦДТТ .Бугульма</a:t>
            </a:r>
            <a:endParaRPr lang="ru-RU" sz="1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320" y="8155012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Галиевой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Л.Р.      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«Центр детского творчества города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Азнакаево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983991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133</Words>
  <Application>Microsoft Office PowerPoint</Application>
  <PresentationFormat>Произвольный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Super-User</cp:lastModifiedBy>
  <cp:revision>46</cp:revision>
  <dcterms:created xsi:type="dcterms:W3CDTF">2018-12-10T08:10:34Z</dcterms:created>
  <dcterms:modified xsi:type="dcterms:W3CDTF">2018-12-18T07:56:10Z</dcterms:modified>
</cp:coreProperties>
</file>